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0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02358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Introduction to the Mobile App for Gospel TV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85644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Welcome to an unparalleled experience in accessing gospel content. Discover an app designed to bring the word of God to your fingertips.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833824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42563E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914043" y="5938361"/>
            <a:ext cx="193596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1152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</a:t>
            </a: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1299686" y="5817156"/>
            <a:ext cx="2395657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Duncan Kitune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243132"/>
            <a:ext cx="615588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Traction &amp; Road Map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037993" y="227076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See how our app has grown over time and the steps we're taking to ensure future success.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293054" y="2876074"/>
            <a:ext cx="44410" cy="4110395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9" name="Shape 5"/>
          <p:cNvSpPr/>
          <p:nvPr/>
        </p:nvSpPr>
        <p:spPr>
          <a:xfrm>
            <a:off x="6287631" y="349954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10" name="Shape 6"/>
          <p:cNvSpPr/>
          <p:nvPr/>
        </p:nvSpPr>
        <p:spPr>
          <a:xfrm>
            <a:off x="7065228" y="327183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240845" y="3313509"/>
            <a:ext cx="1487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3315653" y="332041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Launch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2037993" y="3800832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 launch and initial user acquisition phase.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7565172" y="4610398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15" name="Shape 11"/>
          <p:cNvSpPr/>
          <p:nvPr/>
        </p:nvSpPr>
        <p:spPr>
          <a:xfrm>
            <a:off x="7065228" y="438269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7212509" y="4424363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8537258" y="443126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Feedback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8537258" y="4911685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Iterative enhancements based on user feedback.</a:t>
            </a:r>
            <a:endParaRPr lang="en-US" sz="1750" dirty="0"/>
          </a:p>
        </p:txBody>
      </p:sp>
      <p:sp>
        <p:nvSpPr>
          <p:cNvPr id="19" name="Shape 15"/>
          <p:cNvSpPr/>
          <p:nvPr/>
        </p:nvSpPr>
        <p:spPr>
          <a:xfrm>
            <a:off x="6287631" y="561016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20" name="Shape 16"/>
          <p:cNvSpPr/>
          <p:nvPr/>
        </p:nvSpPr>
        <p:spPr>
          <a:xfrm>
            <a:off x="7065228" y="538245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1" name="Text 17"/>
          <p:cNvSpPr/>
          <p:nvPr/>
        </p:nvSpPr>
        <p:spPr>
          <a:xfrm>
            <a:off x="7212509" y="5424130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24" dirty="0"/>
          </a:p>
        </p:txBody>
      </p:sp>
      <p:sp>
        <p:nvSpPr>
          <p:cNvPr id="22" name="Text 18"/>
          <p:cNvSpPr/>
          <p:nvPr/>
        </p:nvSpPr>
        <p:spPr>
          <a:xfrm>
            <a:off x="3315653" y="543103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Expansion</a:t>
            </a:r>
            <a:endParaRPr lang="en-US" sz="2187" dirty="0"/>
          </a:p>
        </p:txBody>
      </p:sp>
      <p:sp>
        <p:nvSpPr>
          <p:cNvPr id="23" name="Text 19"/>
          <p:cNvSpPr/>
          <p:nvPr/>
        </p:nvSpPr>
        <p:spPr>
          <a:xfrm>
            <a:off x="2037993" y="5911453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Strategic partnerships to expand content offerings.</a:t>
            </a:r>
            <a:endParaRPr lang="en-US" sz="1750" dirty="0"/>
          </a:p>
        </p:txBody>
      </p:sp>
      <p:pic>
        <p:nvPicPr>
          <p:cNvPr id="2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97821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Problem Statement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037993" y="2005846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Christians worldwide face difficulty in connecting with gospel TV stations, often limited by location or accessibility.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2349103" y="2966561"/>
            <a:ext cx="44410" cy="4284821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9" name="Shape 5"/>
          <p:cNvSpPr/>
          <p:nvPr/>
        </p:nvSpPr>
        <p:spPr>
          <a:xfrm>
            <a:off x="2621220" y="336786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10" name="Shape 6"/>
          <p:cNvSpPr/>
          <p:nvPr/>
        </p:nvSpPr>
        <p:spPr>
          <a:xfrm>
            <a:off x="2121277" y="314015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2296894" y="3181826"/>
            <a:ext cx="1487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3593306" y="3188732"/>
            <a:ext cx="298013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Regional Limitations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3593306" y="3669149"/>
            <a:ext cx="89991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Content accessibility is often geographically restricted.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2621220" y="4870192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15" name="Shape 11"/>
          <p:cNvSpPr/>
          <p:nvPr/>
        </p:nvSpPr>
        <p:spPr>
          <a:xfrm>
            <a:off x="2121277" y="464248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2268557" y="4684157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3593306" y="46910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Availability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3593306" y="5171480"/>
            <a:ext cx="89991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Traditional cable or satellite services may not carry gospel channels.</a:t>
            </a:r>
            <a:endParaRPr lang="en-US" sz="1750" dirty="0"/>
          </a:p>
        </p:txBody>
      </p:sp>
      <p:sp>
        <p:nvSpPr>
          <p:cNvPr id="19" name="Shape 15"/>
          <p:cNvSpPr/>
          <p:nvPr/>
        </p:nvSpPr>
        <p:spPr>
          <a:xfrm>
            <a:off x="2621220" y="637252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20" name="Shape 16"/>
          <p:cNvSpPr/>
          <p:nvPr/>
        </p:nvSpPr>
        <p:spPr>
          <a:xfrm>
            <a:off x="2121277" y="61448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1" name="Text 17"/>
          <p:cNvSpPr/>
          <p:nvPr/>
        </p:nvSpPr>
        <p:spPr>
          <a:xfrm>
            <a:off x="2268557" y="6186488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24" dirty="0"/>
          </a:p>
        </p:txBody>
      </p:sp>
      <p:sp>
        <p:nvSpPr>
          <p:cNvPr id="22" name="Text 18"/>
          <p:cNvSpPr/>
          <p:nvPr/>
        </p:nvSpPr>
        <p:spPr>
          <a:xfrm>
            <a:off x="3593306" y="61933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Technology Gap</a:t>
            </a:r>
            <a:endParaRPr lang="en-US" sz="2187" dirty="0"/>
          </a:p>
        </p:txBody>
      </p:sp>
      <p:sp>
        <p:nvSpPr>
          <p:cNvPr id="23" name="Text 19"/>
          <p:cNvSpPr/>
          <p:nvPr/>
        </p:nvSpPr>
        <p:spPr>
          <a:xfrm>
            <a:off x="3593306" y="6673810"/>
            <a:ext cx="89991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Varied user technology fluency presents a challenge in consistent access.</a:t>
            </a:r>
            <a:endParaRPr lang="en-US" sz="1750" dirty="0"/>
          </a:p>
        </p:txBody>
      </p:sp>
      <p:pic>
        <p:nvPicPr>
          <p:cNvPr id="2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746052"/>
            <a:ext cx="644413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Solution: App Features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2773680"/>
            <a:ext cx="93064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mobile app integrates groundbreaking features that enhance your gospel media consumption.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390798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008817" y="3949660"/>
            <a:ext cx="1487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1555313" y="39843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On-Demand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1555313" y="4464725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Instant access to a library of gospel programs.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597485" y="390798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44766" y="3949660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19599" y="39843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Personalization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319599" y="4464725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 playlists and notifications tailored to viewer preferences.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833199" y="557129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80480" y="5612963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1555313" y="564761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Global Reach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1555313" y="6128028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Stream from any location, breaking geographical barriers.</a:t>
            </a:r>
            <a:endParaRPr lang="en-US" sz="1750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74986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 Audience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999667"/>
            <a:ext cx="314586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Christian Community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569023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Designed for believers seeking daily inspirational content.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Gospel Stations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569023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Enabling stations to expand their viewership digitally.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Ministries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569023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Connects ministries with a global congregation.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94179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Market Analysis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080504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market for religious content is vast with a voracious global audience seeking accessible spiritual engagement.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4152305"/>
            <a:ext cx="5110520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500M</a:t>
            </a:r>
            <a:endParaRPr lang="en-US" sz="5249" dirty="0"/>
          </a:p>
        </p:txBody>
      </p:sp>
      <p:sp>
        <p:nvSpPr>
          <p:cNvPr id="7" name="Text 4"/>
          <p:cNvSpPr/>
          <p:nvPr/>
        </p:nvSpPr>
        <p:spPr>
          <a:xfrm>
            <a:off x="3204448" y="509647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Believers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037993" y="5576888"/>
            <a:ext cx="51105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Globally engaged in gospel content.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481768" y="4152305"/>
            <a:ext cx="5110639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10%</a:t>
            </a:r>
            <a:endParaRPr lang="en-US" sz="5249" dirty="0"/>
          </a:p>
        </p:txBody>
      </p:sp>
      <p:sp>
        <p:nvSpPr>
          <p:cNvPr id="10" name="Text 7"/>
          <p:cNvSpPr/>
          <p:nvPr/>
        </p:nvSpPr>
        <p:spPr>
          <a:xfrm>
            <a:off x="8648343" y="509647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Growth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7481768" y="5576888"/>
            <a:ext cx="511063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Annual increase in demand for digital religious media.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960959"/>
            <a:ext cx="672238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Competitive Landscape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09967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Understanding the competition is critical to positioning our app as a leader in the gospel TV space.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2037993" y="3704987"/>
            <a:ext cx="10554414" cy="2563654"/>
          </a:xfrm>
          <a:prstGeom prst="roundRect">
            <a:avLst>
              <a:gd name="adj" fmla="val 39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2045613" y="3712607"/>
            <a:ext cx="10538103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2268855" y="3853458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785009" y="3853458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 Rating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297353" y="3853458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Features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45613" y="4349710"/>
            <a:ext cx="10538103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2268855" y="4490561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 A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785009" y="4490561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4.5 stars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297353" y="4490561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Live streaming, donations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2045613" y="4986814"/>
            <a:ext cx="10538103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2268855" y="5127665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 B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5785009" y="5127665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4.2 stars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297353" y="5127665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Social sharing, event listings</a:t>
            </a:r>
            <a:endParaRPr lang="en-US" sz="1750" dirty="0"/>
          </a:p>
        </p:txBody>
      </p:sp>
      <p:sp>
        <p:nvSpPr>
          <p:cNvPr id="19" name="Shape 16"/>
          <p:cNvSpPr/>
          <p:nvPr/>
        </p:nvSpPr>
        <p:spPr>
          <a:xfrm>
            <a:off x="2045613" y="5623917"/>
            <a:ext cx="10538103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2268855" y="5764768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 C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5785009" y="5764768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3.9 stars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9297353" y="5764768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Video archives, child content</a:t>
            </a:r>
            <a:endParaRPr lang="en-US" sz="1750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195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301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2719" y="588645"/>
            <a:ext cx="5351740" cy="668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68"/>
              </a:lnSpc>
              <a:buNone/>
            </a:pPr>
            <a:r>
              <a:rPr lang="en-US" sz="421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Marketing Strategy</a:t>
            </a:r>
            <a:endParaRPr lang="en-US" sz="4214" dirty="0"/>
          </a:p>
        </p:txBody>
      </p:sp>
      <p:sp>
        <p:nvSpPr>
          <p:cNvPr id="6" name="Text 2"/>
          <p:cNvSpPr/>
          <p:nvPr/>
        </p:nvSpPr>
        <p:spPr>
          <a:xfrm>
            <a:off x="802719" y="1578531"/>
            <a:ext cx="9367361" cy="6848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7"/>
              </a:lnSpc>
              <a:buNone/>
            </a:pPr>
            <a:r>
              <a:rPr lang="en-US" sz="1686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approach to marketing and monetization is designed to rapidly expand our user base while increasing profitability.</a:t>
            </a:r>
            <a:endParaRPr lang="en-US" sz="1686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719" y="2504123"/>
            <a:ext cx="1070253" cy="17124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93965" y="2718078"/>
            <a:ext cx="2675811" cy="334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34"/>
              </a:lnSpc>
              <a:buNone/>
            </a:pPr>
            <a:r>
              <a:rPr lang="en-US" sz="210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Outreach</a:t>
            </a:r>
            <a:endParaRPr lang="en-US" sz="2107" dirty="0"/>
          </a:p>
        </p:txBody>
      </p:sp>
      <p:sp>
        <p:nvSpPr>
          <p:cNvPr id="9" name="Text 4"/>
          <p:cNvSpPr/>
          <p:nvPr/>
        </p:nvSpPr>
        <p:spPr>
          <a:xfrm>
            <a:off x="2193965" y="3180755"/>
            <a:ext cx="7976116" cy="342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97"/>
              </a:lnSpc>
              <a:buNone/>
            </a:pPr>
            <a:r>
              <a:rPr lang="en-US" sz="1686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Engage with global church networks and Christian influencers.</a:t>
            </a:r>
            <a:endParaRPr lang="en-US" sz="1686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719" y="4216598"/>
            <a:ext cx="1070253" cy="17124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93965" y="4430554"/>
            <a:ext cx="2675811" cy="334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34"/>
              </a:lnSpc>
              <a:buNone/>
            </a:pPr>
            <a:r>
              <a:rPr lang="en-US" sz="210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Advertising</a:t>
            </a:r>
            <a:endParaRPr lang="en-US" sz="2107" dirty="0"/>
          </a:p>
        </p:txBody>
      </p:sp>
      <p:sp>
        <p:nvSpPr>
          <p:cNvPr id="12" name="Text 6"/>
          <p:cNvSpPr/>
          <p:nvPr/>
        </p:nvSpPr>
        <p:spPr>
          <a:xfrm>
            <a:off x="2193965" y="4893231"/>
            <a:ext cx="7976116" cy="342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97"/>
              </a:lnSpc>
              <a:buNone/>
            </a:pPr>
            <a:r>
              <a:rPr lang="en-US" sz="1686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Targeted ads across social platforms to capture interest.</a:t>
            </a:r>
            <a:endParaRPr lang="en-US" sz="1686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719" y="5929074"/>
            <a:ext cx="1070253" cy="17124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93965" y="6143030"/>
            <a:ext cx="2675811" cy="334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34"/>
              </a:lnSpc>
              <a:buNone/>
            </a:pPr>
            <a:r>
              <a:rPr lang="en-US" sz="210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Subscriptions</a:t>
            </a:r>
            <a:endParaRPr lang="en-US" sz="2107" dirty="0"/>
          </a:p>
        </p:txBody>
      </p:sp>
      <p:sp>
        <p:nvSpPr>
          <p:cNvPr id="15" name="Text 8"/>
          <p:cNvSpPr/>
          <p:nvPr/>
        </p:nvSpPr>
        <p:spPr>
          <a:xfrm>
            <a:off x="2193965" y="6605707"/>
            <a:ext cx="7976116" cy="342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97"/>
              </a:lnSpc>
              <a:buNone/>
            </a:pPr>
            <a:r>
              <a:rPr lang="en-US" sz="1686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Premium features for devoted users, ensuring steady revenue.</a:t>
            </a:r>
            <a:endParaRPr lang="en-US" sz="1686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3506272"/>
            <a:ext cx="846034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 and Call to Action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037993" y="4533900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Join us in revolutionizing gospel media consumption. Be part of the movement connecting the world with the word of God.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2037993" y="5494615"/>
            <a:ext cx="3370064" cy="2006203"/>
          </a:xfrm>
          <a:prstGeom prst="roundRect">
            <a:avLst>
              <a:gd name="adj" fmla="val 498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67783" y="5724406"/>
            <a:ext cx="28077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Support Innovation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267783" y="6204823"/>
            <a:ext cx="2910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Your partnership can transform gospel broadcasting.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630228" y="5494615"/>
            <a:ext cx="3370064" cy="2006203"/>
          </a:xfrm>
          <a:prstGeom prst="roundRect">
            <a:avLst>
              <a:gd name="adj" fmla="val 498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860018" y="57244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Spread the Word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5860018" y="6204823"/>
            <a:ext cx="2910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Share the app with communities and increase its impact.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222462" y="5494615"/>
            <a:ext cx="3370064" cy="2006203"/>
          </a:xfrm>
          <a:prstGeom prst="roundRect">
            <a:avLst>
              <a:gd name="adj" fmla="val 498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452253" y="57244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Invest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452253" y="6204823"/>
            <a:ext cx="2910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Opportunities for investment to scale operations and content.</a:t>
            </a:r>
            <a:endParaRPr lang="en-US" sz="1750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136219"/>
            <a:ext cx="665904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Competitive Advantage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27493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provide an unmatched user experience with exclusive content and advanced personalization features.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4235648"/>
            <a:ext cx="444341" cy="44434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37993" y="490216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User-Centric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037993" y="5382578"/>
            <a:ext cx="32958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User-friendly interface with cross-platform synchronicity.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4235648"/>
            <a:ext cx="444341" cy="44434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667137" y="490216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Exclusive Content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5667137" y="5382578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Curated sermons and programs not found elsewhere.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4235648"/>
            <a:ext cx="444341" cy="44434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296400" y="490216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Secure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9296400" y="5382578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Robust data protection and privacy for our users.</a:t>
            </a:r>
            <a:endParaRPr lang="en-US" sz="1750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2024-02-23T13:21:06Z</dcterms:created>
  <dcterms:modified xsi:type="dcterms:W3CDTF">2024-02-23T13:21:06Z</dcterms:modified>
</cp:coreProperties>
</file>